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96"/>
    <a:srgbClr val="008000"/>
    <a:srgbClr val="336600"/>
    <a:srgbClr val="5C2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8349-EC78-4241-8B06-FD8CAD1CC2D5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5A44B-68D9-46EC-9A0B-5768F242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39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81800" y="6188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E96"/>
                </a:solidFill>
              </a:defRPr>
            </a:lvl1pPr>
          </a:lstStyle>
          <a:p>
            <a:fld id="{07F824CC-61DE-4FA0-8E3D-AEBBD0D254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60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81800" y="6188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E96"/>
                </a:solidFill>
              </a:defRPr>
            </a:lvl1pPr>
          </a:lstStyle>
          <a:p>
            <a:fld id="{07F824CC-61DE-4FA0-8E3D-AEBBD0D254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82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81800" y="6188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E96"/>
                </a:solidFill>
              </a:defRPr>
            </a:lvl1pPr>
          </a:lstStyle>
          <a:p>
            <a:fld id="{07F824CC-61DE-4FA0-8E3D-AEBBD0D254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43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81800" y="6188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E96"/>
                </a:solidFill>
              </a:defRPr>
            </a:lvl1pPr>
          </a:lstStyle>
          <a:p>
            <a:fld id="{07F824CC-61DE-4FA0-8E3D-AEBBD0D254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39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1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81800" y="6188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E96"/>
                </a:solidFill>
              </a:defRPr>
            </a:lvl1pPr>
          </a:lstStyle>
          <a:p>
            <a:fld id="{07F824CC-61DE-4FA0-8E3D-AEBBD0D254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927902"/>
            <a:ext cx="2209800" cy="8538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8" y="5867400"/>
            <a:ext cx="2025242" cy="101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48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008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D050"/>
        </a:buClr>
        <a:buFont typeface="Arial" panose="020B0604020202020204" pitchFamily="34" charset="0"/>
        <a:buChar char="•"/>
        <a:defRPr sz="3200" b="1" kern="1200">
          <a:solidFill>
            <a:srgbClr val="004E9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51561"/>
            <a:ext cx="9144000" cy="8961121"/>
          </a:xfrm>
          <a:prstGeom prst="rect">
            <a:avLst/>
          </a:prstGeom>
        </p:spPr>
      </p:pic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Welcome to Seattle, Washington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89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F824CC-61DE-4FA0-8E3D-AEBBD0D2544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491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6EDE8D5B04C94A856A56CE139E1A1E" ma:contentTypeVersion="1" ma:contentTypeDescription="Create a new document." ma:contentTypeScope="" ma:versionID="a8117297d5dbe02a585e327b06bcefc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C67813C-331F-4415-A579-31247269D0FA}"/>
</file>

<file path=customXml/itemProps2.xml><?xml version="1.0" encoding="utf-8"?>
<ds:datastoreItem xmlns:ds="http://schemas.openxmlformats.org/officeDocument/2006/customXml" ds:itemID="{5BEE33EC-32E0-43A4-A434-4666EF3333E3}"/>
</file>

<file path=customXml/itemProps3.xml><?xml version="1.0" encoding="utf-8"?>
<ds:datastoreItem xmlns:ds="http://schemas.openxmlformats.org/officeDocument/2006/customXml" ds:itemID="{030A8EBB-FDCE-4C6A-91F6-30EA7FA8373C}"/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4:3 ratio</dc:title>
  <dc:creator>jim</dc:creator>
  <cp:lastModifiedBy>jim</cp:lastModifiedBy>
  <cp:revision>19</cp:revision>
  <dcterms:created xsi:type="dcterms:W3CDTF">2015-03-02T18:34:21Z</dcterms:created>
  <dcterms:modified xsi:type="dcterms:W3CDTF">2017-01-19T13:14:34Z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0x010100AD6EDE8D5B04C94A856A56CE139E1A1E</vt:lpwstr>
  </property>
</Properties>
</file>