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96"/>
    <a:srgbClr val="008000"/>
    <a:srgbClr val="336600"/>
    <a:srgbClr val="5C2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3" d="100"/>
          <a:sy n="93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8349-EC78-4241-8B06-FD8CAD1CC2D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5A44B-68D9-46EC-9A0B-5768F242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39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E96"/>
                </a:solidFill>
              </a:defRPr>
            </a:lvl1pPr>
          </a:lstStyle>
          <a:p>
            <a:fld id="{07F824CC-61DE-4FA0-8E3D-AEBBD0D254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0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E96"/>
                </a:solidFill>
              </a:defRPr>
            </a:lvl1pPr>
          </a:lstStyle>
          <a:p>
            <a:fld id="{07F824CC-61DE-4FA0-8E3D-AEBBD0D254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2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E96"/>
                </a:solidFill>
              </a:defRPr>
            </a:lvl1pPr>
          </a:lstStyle>
          <a:p>
            <a:fld id="{07F824CC-61DE-4FA0-8E3D-AEBBD0D254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3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E96"/>
                </a:solidFill>
              </a:defRPr>
            </a:lvl1pPr>
          </a:lstStyle>
          <a:p>
            <a:fld id="{07F824CC-61DE-4FA0-8E3D-AEBBD0D254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9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E96"/>
                </a:solidFill>
              </a:defRPr>
            </a:lvl1pPr>
          </a:lstStyle>
          <a:p>
            <a:fld id="{07F824CC-61DE-4FA0-8E3D-AEBBD0D254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927902"/>
            <a:ext cx="2209800" cy="8538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8" y="5867400"/>
            <a:ext cx="2025242" cy="101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8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8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anose="020B0604020202020204" pitchFamily="34" charset="0"/>
        <a:buChar char="•"/>
        <a:defRPr sz="3200" b="1" kern="1200">
          <a:solidFill>
            <a:srgbClr val="004E9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51561"/>
            <a:ext cx="9144000" cy="8961121"/>
          </a:xfrm>
          <a:prstGeom prst="rect">
            <a:avLst/>
          </a:prstGeom>
        </p:spPr>
      </p:pic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June </a:t>
            </a:r>
            <a:r>
              <a:rPr lang="en-US" dirty="0" smtClean="0">
                <a:solidFill>
                  <a:schemeClr val="bg1"/>
                </a:solidFill>
              </a:rPr>
              <a:t>4-7, </a:t>
            </a:r>
            <a:r>
              <a:rPr lang="en-US" dirty="0" smtClean="0">
                <a:solidFill>
                  <a:schemeClr val="bg1"/>
                </a:solidFill>
              </a:rPr>
              <a:t>2017 in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downtown Seattle, Washington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8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04800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​​</a:t>
            </a:r>
            <a:r>
              <a:rPr lang="en-US" dirty="0" err="1" smtClean="0">
                <a:solidFill>
                  <a:schemeClr val="tx2"/>
                </a:solidFill>
              </a:rPr>
              <a:t>AIHce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 the premiere destination for thousands of IH/OH professionals, including industrial hygienists, EHS specialists, safety, and risk management professionals, all of whom are responsible for the safety, health, and environment of today’s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workspaces.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71500" indent="-571500"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WORLD-CLASS EDUCATION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AIHce’s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highly-rated education program provides a wealth of knowledge in every OEHS niche – aerosols to toxicology, and everything in between. </a:t>
            </a:r>
          </a:p>
          <a:p>
            <a:pPr marL="571500" indent="-571500">
              <a:spcBef>
                <a:spcPts val="0"/>
              </a:spcBef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71500" indent="-571500"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CERTIFICATION MAINTENANCE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Earn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Credit Hours for educatio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 sessions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supplemented with 3 days of PDCs AND access to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AIHce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On Demand through December 2017</a:t>
            </a:r>
            <a:r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! </a:t>
            </a:r>
            <a:endParaRPr lang="en-US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71500" indent="-571500">
              <a:spcBef>
                <a:spcPts val="0"/>
              </a:spcBef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71500" indent="-571500"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NETWORKING GALORE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Enjoy many organized opportunities to meet, engage with, and learn from friends and colleagues, both old and new, outside the classroom.</a:t>
            </a:r>
          </a:p>
          <a:p>
            <a:pPr marL="571500" indent="-571500">
              <a:spcBef>
                <a:spcPts val="0"/>
              </a:spcBef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71500" indent="-571500"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BUSTLING EXPO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See the latest technologies, meet with industry partners, and find solutions to your workplace challenges.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F824CC-61DE-4FA0-8E3D-AEBBD0D2544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4E96"/>
                </a:solidFill>
              </a:rPr>
              <a:t>Registration is open for </a:t>
            </a:r>
            <a:r>
              <a:rPr lang="en-US" sz="2400" dirty="0" err="1">
                <a:solidFill>
                  <a:srgbClr val="004E96"/>
                </a:solidFill>
              </a:rPr>
              <a:t>AIHce</a:t>
            </a:r>
            <a:r>
              <a:rPr lang="en-US" sz="2400" dirty="0">
                <a:solidFill>
                  <a:srgbClr val="004E96"/>
                </a:solidFill>
              </a:rPr>
              <a:t> 2017!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>Seattle, Washington ● June </a:t>
            </a:r>
            <a:r>
              <a:rPr lang="en-US" dirty="0" smtClean="0"/>
              <a:t>4-7, </a:t>
            </a:r>
            <a:r>
              <a:rPr lang="en-US" dirty="0"/>
              <a:t>2017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i="1" u="sng" dirty="0" smtClean="0"/>
              <a:t>www.AIHce2017.org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3" y="0"/>
            <a:ext cx="783771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491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6EDE8D5B04C94A856A56CE139E1A1E" ma:contentTypeVersion="1" ma:contentTypeDescription="Create a new document." ma:contentTypeScope="" ma:versionID="a8117297d5dbe02a585e327b06bcefc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B1F010-5D0D-42C0-B0D7-709674674A0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E7737E1-955D-4777-B122-F60C25BAC6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98D92C-DA6F-4FC0-B60F-C370B9A8A7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86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Jennifer Newell</cp:lastModifiedBy>
  <cp:revision>21</cp:revision>
  <dcterms:created xsi:type="dcterms:W3CDTF">2015-03-02T18:34:21Z</dcterms:created>
  <dcterms:modified xsi:type="dcterms:W3CDTF">2017-03-31T14:23:17Z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0x010100AD6EDE8D5B04C94A856A56CE139E1A1E</vt:lpwstr>
  </property>
</Properties>
</file>